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41148000" cy="32918400"/>
  <p:notesSz cx="6858000" cy="91440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581775" indent="-521017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59595B"/>
    <a:srgbClr val="1E4D2B"/>
    <a:srgbClr val="C9D845"/>
    <a:srgbClr val="004990"/>
    <a:srgbClr val="EAEAEA"/>
    <a:srgbClr val="00395A"/>
    <a:srgbClr val="1D4980"/>
    <a:srgbClr val="E3E9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1014" y="-606"/>
      </p:cViewPr>
      <p:guideLst>
        <p:guide orient="horz" pos="10368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01757E0-431D-4676-8EC6-A1F8C9A6E02A}" type="datetime1">
              <a:rPr lang="en-US" altLang="en-US"/>
              <a:pPr/>
              <a:t>11/11/2019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2831C9-0365-45D1-B301-2AA855DF5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63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8E38099-185E-4450-9436-BE65180B5829}" type="datetime1">
              <a:rPr lang="en-US" altLang="en-US"/>
              <a:pPr/>
              <a:t>11/11/2019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00DCEC2-7B3A-4E6E-A7C7-1BB2F9078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35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2193925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87850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581775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777288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85875" y="685800"/>
            <a:ext cx="42862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E235A56-40C2-43F8-99BE-22276D9B565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9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NL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825500"/>
            <a:ext cx="29670376" cy="1447800"/>
          </a:xfrm>
          <a:prstGeom prst="rect">
            <a:avLst/>
          </a:prstGeom>
        </p:spPr>
        <p:txBody>
          <a:bodyPr lIns="91436" tIns="45717" rIns="91436" bIns="45717" anchor="t" anchorCtr="0"/>
          <a:lstStyle>
            <a:lvl1pPr algn="ctr">
              <a:defRPr sz="5625" b="1">
                <a:solidFill>
                  <a:srgbClr val="1E4D2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7677" y="7072784"/>
            <a:ext cx="9428262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64695" y="6064730"/>
            <a:ext cx="9420820" cy="938719"/>
          </a:xfrm>
          <a:prstGeom prst="rect">
            <a:avLst/>
          </a:prstGeom>
          <a:solidFill>
            <a:srgbClr val="1E4D2B"/>
          </a:solidFill>
        </p:spPr>
        <p:txBody>
          <a:bodyPr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64693" y="15019442"/>
            <a:ext cx="9422308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0862967" y="7072784"/>
            <a:ext cx="942081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0862969" y="6064730"/>
            <a:ext cx="9420820" cy="938719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txBody>
          <a:bodyPr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20867193" y="7072784"/>
            <a:ext cx="942081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20859750" y="6064730"/>
            <a:ext cx="9429750" cy="938719"/>
          </a:xfrm>
          <a:prstGeom prst="rect">
            <a:avLst/>
          </a:prstGeom>
          <a:solidFill>
            <a:srgbClr val="1E4D2B"/>
          </a:solidFill>
        </p:spPr>
        <p:txBody>
          <a:bodyPr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0866953" y="6064730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0866953" y="7072784"/>
            <a:ext cx="941907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0861618" y="15079667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0869314" y="16087719"/>
            <a:ext cx="9345281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0866953" y="25679402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0862236" y="26702835"/>
            <a:ext cx="942379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930657" y="16027869"/>
            <a:ext cx="9345281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715001" y="3591562"/>
            <a:ext cx="2967037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375">
                <a:solidFill>
                  <a:srgbClr val="080808"/>
                </a:solidFill>
                <a:latin typeface="+mj-lt"/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715001" y="2311402"/>
            <a:ext cx="29670375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4500">
                <a:solidFill>
                  <a:srgbClr val="59595B"/>
                </a:solidFill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Picture Placeholder 13"/>
          <p:cNvSpPr>
            <a:spLocks noGrp="1"/>
          </p:cNvSpPr>
          <p:nvPr>
            <p:ph type="pic" sz="quarter" idx="152"/>
          </p:nvPr>
        </p:nvSpPr>
        <p:spPr>
          <a:xfrm>
            <a:off x="33715066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5" name="Picture Placeholder 13"/>
          <p:cNvSpPr>
            <a:spLocks noGrp="1"/>
          </p:cNvSpPr>
          <p:nvPr>
            <p:ph type="pic" sz="quarter" idx="153"/>
          </p:nvPr>
        </p:nvSpPr>
        <p:spPr>
          <a:xfrm>
            <a:off x="11462285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3"/>
          <p:cNvSpPr>
            <a:spLocks noGrp="1"/>
          </p:cNvSpPr>
          <p:nvPr>
            <p:ph type="pic" sz="quarter" idx="154"/>
          </p:nvPr>
        </p:nvSpPr>
        <p:spPr>
          <a:xfrm>
            <a:off x="4044691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155"/>
          </p:nvPr>
        </p:nvSpPr>
        <p:spPr>
          <a:xfrm>
            <a:off x="26297472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13"/>
          <p:cNvSpPr>
            <a:spLocks noGrp="1"/>
          </p:cNvSpPr>
          <p:nvPr>
            <p:ph type="pic" sz="quarter" idx="156"/>
          </p:nvPr>
        </p:nvSpPr>
        <p:spPr>
          <a:xfrm>
            <a:off x="18879878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036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BNL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7675" y="6950076"/>
            <a:ext cx="12741822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64692" y="6035420"/>
            <a:ext cx="12724806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864692" y="18181693"/>
            <a:ext cx="12743310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83200" y="17242974"/>
            <a:ext cx="12724805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4207134" y="21512127"/>
            <a:ext cx="12723313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4207134" y="20573408"/>
            <a:ext cx="12723313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4214577" y="6974139"/>
            <a:ext cx="12723313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4207135" y="6035420"/>
            <a:ext cx="12730758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27558508" y="6035420"/>
            <a:ext cx="12727527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7558508" y="6974139"/>
            <a:ext cx="1272752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7558508" y="17210867"/>
            <a:ext cx="12727527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27553791" y="18149586"/>
            <a:ext cx="12732245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27558508" y="25679402"/>
            <a:ext cx="12727527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27558508" y="26618121"/>
            <a:ext cx="12732245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52"/>
          </p:nvPr>
        </p:nvSpPr>
        <p:spPr>
          <a:xfrm>
            <a:off x="33715066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53"/>
          </p:nvPr>
        </p:nvSpPr>
        <p:spPr>
          <a:xfrm>
            <a:off x="11462285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54"/>
          </p:nvPr>
        </p:nvSpPr>
        <p:spPr>
          <a:xfrm>
            <a:off x="4044691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55"/>
          </p:nvPr>
        </p:nvSpPr>
        <p:spPr>
          <a:xfrm>
            <a:off x="26297472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56"/>
          </p:nvPr>
        </p:nvSpPr>
        <p:spPr>
          <a:xfrm>
            <a:off x="18879878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5715000" y="825500"/>
            <a:ext cx="29670376" cy="1447800"/>
          </a:xfrm>
          <a:prstGeom prst="rect">
            <a:avLst/>
          </a:prstGeom>
        </p:spPr>
        <p:txBody>
          <a:bodyPr lIns="91436" tIns="45717" rIns="91436" bIns="45717" anchor="t" anchorCtr="0"/>
          <a:lstStyle>
            <a:lvl1pPr algn="ctr">
              <a:defRPr sz="5625" b="1">
                <a:solidFill>
                  <a:srgbClr val="1E4D2B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715001" y="3591562"/>
            <a:ext cx="2967037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375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2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715001" y="2311402"/>
            <a:ext cx="29670375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4500">
                <a:solidFill>
                  <a:srgbClr val="59595B"/>
                </a:solidFill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412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NL - W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72125" y="825500"/>
            <a:ext cx="29670376" cy="1447800"/>
          </a:xfrm>
          <a:prstGeom prst="rect">
            <a:avLst/>
          </a:prstGeom>
        </p:spPr>
        <p:txBody>
          <a:bodyPr lIns="91436" tIns="45717" rIns="91436" bIns="45717" anchor="t" anchorCtr="0"/>
          <a:lstStyle>
            <a:lvl1pPr algn="ctr">
              <a:defRPr sz="5625" b="1">
                <a:solidFill>
                  <a:srgbClr val="1E4D2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572126" y="3591562"/>
            <a:ext cx="2967037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375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572126" y="2311402"/>
            <a:ext cx="29670375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4500">
                <a:solidFill>
                  <a:schemeClr val="tx1"/>
                </a:solidFill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2"/>
          </p:nvPr>
        </p:nvSpPr>
        <p:spPr>
          <a:xfrm>
            <a:off x="33715066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3"/>
          </p:nvPr>
        </p:nvSpPr>
        <p:spPr>
          <a:xfrm>
            <a:off x="11462285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54"/>
          </p:nvPr>
        </p:nvSpPr>
        <p:spPr>
          <a:xfrm>
            <a:off x="4044691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55"/>
          </p:nvPr>
        </p:nvSpPr>
        <p:spPr>
          <a:xfrm>
            <a:off x="26297472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56"/>
          </p:nvPr>
        </p:nvSpPr>
        <p:spPr>
          <a:xfrm>
            <a:off x="18879878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7677" y="6941068"/>
            <a:ext cx="9428262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64695" y="6009982"/>
            <a:ext cx="9420820" cy="938719"/>
          </a:xfrm>
          <a:prstGeom prst="rect">
            <a:avLst/>
          </a:prstGeom>
          <a:solidFill>
            <a:srgbClr val="1E4D2B"/>
          </a:solidFill>
        </p:spPr>
        <p:txBody>
          <a:bodyPr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846186" y="15303911"/>
            <a:ext cx="9429750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64693" y="14404934"/>
            <a:ext cx="9422308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0934406" y="6933130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0934404" y="6009982"/>
            <a:ext cx="19283663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0934404" y="15303911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0934404" y="14405309"/>
            <a:ext cx="19283663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0934404" y="23505311"/>
            <a:ext cx="1928365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0934404" y="24461795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0861618" y="6009982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0880714" y="6991868"/>
            <a:ext cx="934163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0866953" y="23530709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0866954" y="24461795"/>
            <a:ext cx="942379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30866953" y="14405309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30866954" y="15336395"/>
            <a:ext cx="942379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58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NL - Right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47677" y="6982037"/>
            <a:ext cx="9428262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64695" y="6050951"/>
            <a:ext cx="9420820" cy="938719"/>
          </a:xfrm>
          <a:prstGeom prst="rect">
            <a:avLst/>
          </a:prstGeom>
          <a:solidFill>
            <a:srgbClr val="1E4D2B"/>
          </a:solidFill>
        </p:spPr>
        <p:txBody>
          <a:bodyPr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846186" y="15303911"/>
            <a:ext cx="9429750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64693" y="14404934"/>
            <a:ext cx="9422308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0934406" y="6974099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0934404" y="6050951"/>
            <a:ext cx="19283663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0934404" y="15303911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0934404" y="14405309"/>
            <a:ext cx="19283663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0934404" y="23505311"/>
            <a:ext cx="1928365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0934404" y="24461795"/>
            <a:ext cx="1928365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0861618" y="6050951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0880714" y="7032837"/>
            <a:ext cx="9341639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0866953" y="23530709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0866954" y="24461795"/>
            <a:ext cx="942379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152"/>
          </p:nvPr>
        </p:nvSpPr>
        <p:spPr>
          <a:xfrm>
            <a:off x="33715066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3" name="Picture Placeholder 13"/>
          <p:cNvSpPr>
            <a:spLocks noGrp="1"/>
          </p:cNvSpPr>
          <p:nvPr>
            <p:ph type="pic" sz="quarter" idx="153"/>
          </p:nvPr>
        </p:nvSpPr>
        <p:spPr>
          <a:xfrm>
            <a:off x="11462285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4" name="Picture Placeholder 13"/>
          <p:cNvSpPr>
            <a:spLocks noGrp="1"/>
          </p:cNvSpPr>
          <p:nvPr>
            <p:ph type="pic" sz="quarter" idx="154"/>
          </p:nvPr>
        </p:nvSpPr>
        <p:spPr>
          <a:xfrm>
            <a:off x="4044691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5" name="Picture Placeholder 13"/>
          <p:cNvSpPr>
            <a:spLocks noGrp="1"/>
          </p:cNvSpPr>
          <p:nvPr>
            <p:ph type="pic" sz="quarter" idx="155"/>
          </p:nvPr>
        </p:nvSpPr>
        <p:spPr>
          <a:xfrm>
            <a:off x="26297472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6" name="Picture Placeholder 13"/>
          <p:cNvSpPr>
            <a:spLocks noGrp="1"/>
          </p:cNvSpPr>
          <p:nvPr>
            <p:ph type="pic" sz="quarter" idx="156"/>
          </p:nvPr>
        </p:nvSpPr>
        <p:spPr>
          <a:xfrm>
            <a:off x="18879878" y="30270453"/>
            <a:ext cx="3000375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375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30866953" y="14405309"/>
            <a:ext cx="9419079" cy="938719"/>
          </a:xfrm>
          <a:prstGeom prst="rect">
            <a:avLst/>
          </a:prstGeom>
          <a:solidFill>
            <a:srgbClr val="1E4D2B"/>
          </a:solidFill>
        </p:spPr>
        <p:txBody>
          <a:bodyPr wrap="square" lIns="182880" tIns="182880" rIns="182880" bIns="182880" anchor="ctr" anchorCtr="0">
            <a:spAutoFit/>
          </a:bodyPr>
          <a:lstStyle>
            <a:lvl1pPr algn="ctr">
              <a:buNone/>
              <a:defRPr sz="3469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30866954" y="15336395"/>
            <a:ext cx="9423797" cy="807891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21453" indent="-321453">
              <a:buNone/>
              <a:defRPr sz="2250">
                <a:solidFill>
                  <a:srgbClr val="59595B"/>
                </a:solidFill>
                <a:latin typeface="+mn-lt"/>
              </a:defRPr>
            </a:lvl1pPr>
            <a:lvl2pPr marL="1392961" indent="-535754">
              <a:defRPr sz="2344">
                <a:latin typeface="Trebuchet MS" pitchFamily="34" charset="0"/>
              </a:defRPr>
            </a:lvl2pPr>
            <a:lvl3pPr marL="1928716" indent="-535754">
              <a:defRPr sz="2344">
                <a:latin typeface="Trebuchet MS" pitchFamily="34" charset="0"/>
              </a:defRPr>
            </a:lvl3pPr>
            <a:lvl4pPr marL="2518046" indent="-589330">
              <a:defRPr sz="2344">
                <a:latin typeface="Trebuchet MS" pitchFamily="34" charset="0"/>
              </a:defRPr>
            </a:lvl4pPr>
            <a:lvl5pPr marL="2946650" indent="-428603">
              <a:defRPr sz="2344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5572125" y="825500"/>
            <a:ext cx="29670376" cy="1447800"/>
          </a:xfrm>
          <a:prstGeom prst="rect">
            <a:avLst/>
          </a:prstGeom>
        </p:spPr>
        <p:txBody>
          <a:bodyPr lIns="91436" tIns="45717" rIns="91436" bIns="45717" anchor="t" anchorCtr="0"/>
          <a:lstStyle>
            <a:lvl1pPr algn="ctr">
              <a:defRPr sz="5625" b="1">
                <a:solidFill>
                  <a:srgbClr val="1E4D2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572126" y="3591562"/>
            <a:ext cx="2967037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375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572126" y="2311402"/>
            <a:ext cx="29670375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4500">
                <a:solidFill>
                  <a:srgbClr val="59595B"/>
                </a:solidFill>
              </a:defRPr>
            </a:lvl1pPr>
            <a:lvl2pPr>
              <a:buFontTx/>
              <a:buNone/>
              <a:defRPr sz="6750"/>
            </a:lvl2pPr>
            <a:lvl3pPr>
              <a:buFontTx/>
              <a:buNone/>
              <a:defRPr sz="6750"/>
            </a:lvl3pPr>
            <a:lvl4pPr>
              <a:buFontTx/>
              <a:buNone/>
              <a:defRPr sz="6750"/>
            </a:lvl4pPr>
            <a:lvl5pPr>
              <a:buFontTx/>
              <a:buNone/>
              <a:defRPr sz="6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90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5"/>
          <p:cNvSpPr>
            <a:spLocks noChangeArrowheads="1"/>
          </p:cNvSpPr>
          <p:nvPr/>
        </p:nvSpPr>
        <p:spPr bwMode="auto">
          <a:xfrm>
            <a:off x="30861000" y="6043613"/>
            <a:ext cx="9429750" cy="2331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1027" name="Rectangle 33"/>
          <p:cNvSpPr>
            <a:spLocks noChangeArrowheads="1"/>
          </p:cNvSpPr>
          <p:nvPr/>
        </p:nvSpPr>
        <p:spPr bwMode="auto">
          <a:xfrm>
            <a:off x="10858500" y="6043613"/>
            <a:ext cx="9429750" cy="2331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20859750" y="6043613"/>
            <a:ext cx="9429750" cy="2331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1029" name="Rectangle 33"/>
          <p:cNvSpPr>
            <a:spLocks noChangeArrowheads="1"/>
          </p:cNvSpPr>
          <p:nvPr/>
        </p:nvSpPr>
        <p:spPr bwMode="auto">
          <a:xfrm>
            <a:off x="864692" y="6043613"/>
            <a:ext cx="9429750" cy="2331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cxnSp>
        <p:nvCxnSpPr>
          <p:cNvPr id="22" name="Straight Connector 21"/>
          <p:cNvCxnSpPr/>
          <p:nvPr/>
        </p:nvCxnSpPr>
        <p:spPr>
          <a:xfrm>
            <a:off x="857250" y="5486400"/>
            <a:ext cx="39433500" cy="0"/>
          </a:xfrm>
          <a:prstGeom prst="line">
            <a:avLst/>
          </a:prstGeom>
          <a:ln w="76200" cap="flat" cmpd="sng" algn="ctr">
            <a:solidFill>
              <a:srgbClr val="C9D845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7250" y="29867225"/>
            <a:ext cx="39433500" cy="0"/>
          </a:xfrm>
          <a:prstGeom prst="line">
            <a:avLst/>
          </a:prstGeom>
          <a:ln w="38100" cap="flat" cmpd="sng" algn="ctr">
            <a:solidFill>
              <a:srgbClr val="59595B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113609" rtl="0" eaLnBrk="1" fontAlgn="base" hangingPunct="1">
        <a:spcBef>
          <a:spcPct val="0"/>
        </a:spcBef>
        <a:spcAft>
          <a:spcPct val="0"/>
        </a:spcAft>
        <a:defRPr sz="8250" kern="1200">
          <a:solidFill>
            <a:schemeClr val="bg1"/>
          </a:solidFill>
          <a:latin typeface="Trebuchet MS" pitchFamily="34" charset="0"/>
          <a:ea typeface="MS PGothic" panose="020B0600070205080204" pitchFamily="34" charset="-128"/>
          <a:cs typeface="ＭＳ Ｐゴシック" charset="-128"/>
        </a:defRPr>
      </a:lvl1pPr>
      <a:lvl2pPr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2pPr>
      <a:lvl3pPr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3pPr>
      <a:lvl4pPr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4pPr>
      <a:lvl5pPr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5pPr>
      <a:lvl6pPr marL="428625"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857250"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285875"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714500" algn="ctr" defTabSz="4113609" rtl="0" eaLnBrk="1" fontAlgn="base" hangingPunct="1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1541859" indent="-1541859" algn="l" defTabSz="411360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438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3342680" indent="-1284387" algn="l" defTabSz="411360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56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142012" indent="-1028403" algn="l" defTabSz="411360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7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200305" indent="-1028403" algn="l" defTabSz="411360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257109" indent="-1028403" algn="l" defTabSz="4113609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31513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431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728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02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1pPr>
      <a:lvl2pPr marL="205729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2pPr>
      <a:lvl3pPr marL="411459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3pPr>
      <a:lvl4pPr marL="6171892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86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6pPr>
      <a:lvl7pPr marL="1234378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7pPr>
      <a:lvl8pPr marL="1440108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8pPr>
      <a:lvl9pPr marL="1645837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3"/>
          <p:cNvSpPr>
            <a:spLocks noChangeArrowheads="1"/>
          </p:cNvSpPr>
          <p:nvPr/>
        </p:nvSpPr>
        <p:spPr bwMode="auto">
          <a:xfrm>
            <a:off x="857250" y="6043613"/>
            <a:ext cx="12736711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2051" name="Rectangle 33"/>
          <p:cNvSpPr>
            <a:spLocks noChangeArrowheads="1"/>
          </p:cNvSpPr>
          <p:nvPr/>
        </p:nvSpPr>
        <p:spPr bwMode="auto">
          <a:xfrm>
            <a:off x="14204156" y="6043613"/>
            <a:ext cx="12735223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27549575" y="6043613"/>
            <a:ext cx="12736711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cxnSp>
        <p:nvCxnSpPr>
          <p:cNvPr id="36" name="Straight Connector 35"/>
          <p:cNvCxnSpPr/>
          <p:nvPr/>
        </p:nvCxnSpPr>
        <p:spPr>
          <a:xfrm>
            <a:off x="857250" y="5486400"/>
            <a:ext cx="39433500" cy="0"/>
          </a:xfrm>
          <a:prstGeom prst="line">
            <a:avLst/>
          </a:prstGeom>
          <a:ln w="76200" cap="flat" cmpd="sng" algn="ctr">
            <a:solidFill>
              <a:srgbClr val="C9D845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57250" y="29867225"/>
            <a:ext cx="39433500" cy="0"/>
          </a:xfrm>
          <a:prstGeom prst="line">
            <a:avLst/>
          </a:prstGeom>
          <a:ln w="38100" cap="flat" cmpd="sng" algn="ctr">
            <a:solidFill>
              <a:schemeClr val="tx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13609" rtl="0" eaLnBrk="0" fontAlgn="base" hangingPunct="0">
        <a:spcBef>
          <a:spcPct val="0"/>
        </a:spcBef>
        <a:spcAft>
          <a:spcPct val="0"/>
        </a:spcAft>
        <a:defRPr sz="8250" kern="1200">
          <a:solidFill>
            <a:schemeClr val="bg1"/>
          </a:solidFill>
          <a:latin typeface="Trebuchet MS" pitchFamily="34" charset="0"/>
          <a:ea typeface="MS PGothic" panose="020B0600070205080204" pitchFamily="34" charset="-128"/>
          <a:cs typeface="ＭＳ Ｐゴシック" charset="-128"/>
        </a:defRPr>
      </a:lvl1pPr>
      <a:lvl2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2pPr>
      <a:lvl3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3pPr>
      <a:lvl4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4pPr>
      <a:lvl5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5pPr>
      <a:lvl6pPr marL="42862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85725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28587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71450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1541859" indent="-1541859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438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3342680" indent="-1284387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56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142012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7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200305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257109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31513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431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728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02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1pPr>
      <a:lvl2pPr marL="205729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2pPr>
      <a:lvl3pPr marL="411459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3pPr>
      <a:lvl4pPr marL="6171892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86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6pPr>
      <a:lvl7pPr marL="1234378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7pPr>
      <a:lvl8pPr marL="1440108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8pPr>
      <a:lvl9pPr marL="1645837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"/>
          <p:cNvSpPr>
            <a:spLocks noChangeArrowheads="1"/>
          </p:cNvSpPr>
          <p:nvPr/>
        </p:nvSpPr>
        <p:spPr bwMode="auto">
          <a:xfrm>
            <a:off x="857250" y="6043613"/>
            <a:ext cx="9429750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3075" name="Rectangle 35"/>
          <p:cNvSpPr>
            <a:spLocks noChangeArrowheads="1"/>
          </p:cNvSpPr>
          <p:nvPr/>
        </p:nvSpPr>
        <p:spPr bwMode="auto">
          <a:xfrm>
            <a:off x="30861000" y="6043613"/>
            <a:ext cx="9429750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3076" name="Rectangle 33"/>
          <p:cNvSpPr>
            <a:spLocks noChangeArrowheads="1"/>
          </p:cNvSpPr>
          <p:nvPr/>
        </p:nvSpPr>
        <p:spPr bwMode="auto">
          <a:xfrm>
            <a:off x="10894219" y="6043613"/>
            <a:ext cx="19288125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cxnSp>
        <p:nvCxnSpPr>
          <p:cNvPr id="22" name="Straight Connector 21"/>
          <p:cNvCxnSpPr/>
          <p:nvPr/>
        </p:nvCxnSpPr>
        <p:spPr>
          <a:xfrm>
            <a:off x="857250" y="5486400"/>
            <a:ext cx="39433500" cy="0"/>
          </a:xfrm>
          <a:prstGeom prst="line">
            <a:avLst/>
          </a:prstGeom>
          <a:ln w="76200" cap="flat" cmpd="sng" algn="ctr">
            <a:solidFill>
              <a:srgbClr val="C9D845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7250" y="29867225"/>
            <a:ext cx="39433500" cy="0"/>
          </a:xfrm>
          <a:prstGeom prst="line">
            <a:avLst/>
          </a:prstGeom>
          <a:ln w="38100" cap="flat" cmpd="sng" algn="ctr">
            <a:solidFill>
              <a:schemeClr val="tx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113609" rtl="0" eaLnBrk="0" fontAlgn="base" hangingPunct="0">
        <a:spcBef>
          <a:spcPct val="0"/>
        </a:spcBef>
        <a:spcAft>
          <a:spcPct val="0"/>
        </a:spcAft>
        <a:defRPr sz="8250" kern="1200">
          <a:solidFill>
            <a:schemeClr val="bg1"/>
          </a:solidFill>
          <a:latin typeface="Trebuchet MS" pitchFamily="34" charset="0"/>
          <a:ea typeface="MS PGothic" panose="020B0600070205080204" pitchFamily="34" charset="-128"/>
          <a:cs typeface="ＭＳ Ｐゴシック" charset="-128"/>
        </a:defRPr>
      </a:lvl1pPr>
      <a:lvl2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2pPr>
      <a:lvl3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3pPr>
      <a:lvl4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4pPr>
      <a:lvl5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5pPr>
      <a:lvl6pPr marL="42862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85725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28587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71450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1541859" indent="-1541859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438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3342680" indent="-1284387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56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142012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7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200305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257109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31513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431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728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02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1pPr>
      <a:lvl2pPr marL="205729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2pPr>
      <a:lvl3pPr marL="411459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3pPr>
      <a:lvl4pPr marL="6171892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86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6pPr>
      <a:lvl7pPr marL="1234378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7pPr>
      <a:lvl8pPr marL="1440108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8pPr>
      <a:lvl9pPr marL="1645837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ChangeArrowheads="1"/>
          </p:cNvSpPr>
          <p:nvPr/>
        </p:nvSpPr>
        <p:spPr bwMode="auto">
          <a:xfrm>
            <a:off x="10931426" y="6043613"/>
            <a:ext cx="29354859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sp>
        <p:nvSpPr>
          <p:cNvPr id="4099" name="Rectangle 33"/>
          <p:cNvSpPr>
            <a:spLocks noChangeArrowheads="1"/>
          </p:cNvSpPr>
          <p:nvPr/>
        </p:nvSpPr>
        <p:spPr bwMode="auto">
          <a:xfrm>
            <a:off x="857250" y="6043613"/>
            <a:ext cx="9429750" cy="2331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85721" tIns="42860" rIns="85721" bIns="42860" anchor="ctr"/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8063"/>
          </a:p>
        </p:txBody>
      </p:sp>
      <p:cxnSp>
        <p:nvCxnSpPr>
          <p:cNvPr id="21" name="Straight Connector 20"/>
          <p:cNvCxnSpPr/>
          <p:nvPr/>
        </p:nvCxnSpPr>
        <p:spPr>
          <a:xfrm>
            <a:off x="857250" y="5486400"/>
            <a:ext cx="39433500" cy="0"/>
          </a:xfrm>
          <a:prstGeom prst="line">
            <a:avLst/>
          </a:prstGeom>
          <a:ln w="76200" cap="flat" cmpd="sng" algn="ctr">
            <a:solidFill>
              <a:srgbClr val="C9D845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7250" y="29867225"/>
            <a:ext cx="39433500" cy="0"/>
          </a:xfrm>
          <a:prstGeom prst="line">
            <a:avLst/>
          </a:prstGeom>
          <a:ln w="38100" cap="flat" cmpd="sng" algn="ctr">
            <a:solidFill>
              <a:schemeClr val="tx2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113609" rtl="0" eaLnBrk="0" fontAlgn="base" hangingPunct="0">
        <a:spcBef>
          <a:spcPct val="0"/>
        </a:spcBef>
        <a:spcAft>
          <a:spcPct val="0"/>
        </a:spcAft>
        <a:defRPr sz="8250" kern="1200">
          <a:solidFill>
            <a:schemeClr val="bg1"/>
          </a:solidFill>
          <a:latin typeface="Trebuchet MS" pitchFamily="34" charset="0"/>
          <a:ea typeface="MS PGothic" panose="020B0600070205080204" pitchFamily="34" charset="-128"/>
          <a:cs typeface="ＭＳ Ｐゴシック" charset="-128"/>
        </a:defRPr>
      </a:lvl1pPr>
      <a:lvl2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2pPr>
      <a:lvl3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3pPr>
      <a:lvl4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4pPr>
      <a:lvl5pPr algn="ctr" defTabSz="4113609" rtl="0" eaLnBrk="0" fontAlgn="base" hangingPunct="0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MS PGothic" panose="020B0600070205080204" pitchFamily="34" charset="-128"/>
          <a:cs typeface="ＭＳ Ｐゴシック" charset="-128"/>
        </a:defRPr>
      </a:lvl5pPr>
      <a:lvl6pPr marL="42862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85725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285875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714500" algn="ctr" defTabSz="4113609" rtl="0" fontAlgn="base">
        <a:spcBef>
          <a:spcPct val="0"/>
        </a:spcBef>
        <a:spcAft>
          <a:spcPct val="0"/>
        </a:spcAft>
        <a:defRPr sz="8250">
          <a:solidFill>
            <a:schemeClr val="bg1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1541859" indent="-1541859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438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3342680" indent="-1284387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56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142012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7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200305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257109" indent="-1028403" algn="l" defTabSz="411360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31513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431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728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025" indent="-1028649" algn="l" defTabSz="41145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1pPr>
      <a:lvl2pPr marL="205729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2pPr>
      <a:lvl3pPr marL="411459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3pPr>
      <a:lvl4pPr marL="6171892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4pPr>
      <a:lvl5pPr marL="822918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86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6pPr>
      <a:lvl7pPr marL="12343784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7pPr>
      <a:lvl8pPr marL="14401080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8pPr>
      <a:lvl9pPr marL="16458378" algn="l" defTabSz="4114594" rtl="0" eaLnBrk="1" latinLnBrk="0" hangingPunct="1">
        <a:defRPr sz="8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24"/>
          <p:cNvSpPr>
            <a:spLocks noGrp="1"/>
          </p:cNvSpPr>
          <p:nvPr>
            <p:ph type="title"/>
          </p:nvPr>
        </p:nvSpPr>
        <p:spPr bwMode="auto">
          <a:xfrm>
            <a:off x="5572125" y="1802606"/>
            <a:ext cx="29670375" cy="135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2" name="Text Placeholder 25"/>
          <p:cNvSpPr>
            <a:spLocks noGrp="1"/>
          </p:cNvSpPr>
          <p:nvPr>
            <p:ph type="body" sz="quarter" idx="10"/>
          </p:nvPr>
        </p:nvSpPr>
        <p:spPr bwMode="auto">
          <a:xfrm>
            <a:off x="848321" y="7658994"/>
            <a:ext cx="9428262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3" name="Text Placeholder 26"/>
          <p:cNvSpPr>
            <a:spLocks noGrp="1"/>
          </p:cNvSpPr>
          <p:nvPr>
            <p:ph type="body" sz="quarter" idx="11"/>
          </p:nvPr>
        </p:nvSpPr>
        <p:spPr bwMode="auto">
          <a:xfrm>
            <a:off x="864693" y="6686498"/>
            <a:ext cx="942082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Text Placeholder 27"/>
          <p:cNvSpPr>
            <a:spLocks noGrp="1"/>
          </p:cNvSpPr>
          <p:nvPr>
            <p:ph type="body" sz="quarter" idx="20"/>
          </p:nvPr>
        </p:nvSpPr>
        <p:spPr bwMode="auto">
          <a:xfrm>
            <a:off x="864692" y="15097518"/>
            <a:ext cx="9422308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5" name="Text Placeholder 28"/>
          <p:cNvSpPr>
            <a:spLocks noGrp="1"/>
          </p:cNvSpPr>
          <p:nvPr>
            <p:ph type="body" sz="quarter" idx="21"/>
          </p:nvPr>
        </p:nvSpPr>
        <p:spPr bwMode="auto">
          <a:xfrm>
            <a:off x="10862966" y="7658994"/>
            <a:ext cx="942082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6" name="Text Placeholder 29"/>
          <p:cNvSpPr>
            <a:spLocks noGrp="1"/>
          </p:cNvSpPr>
          <p:nvPr>
            <p:ph type="body" sz="quarter" idx="22"/>
          </p:nvPr>
        </p:nvSpPr>
        <p:spPr bwMode="auto">
          <a:xfrm>
            <a:off x="10862966" y="6686498"/>
            <a:ext cx="942082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/>
              <a:t> </a:t>
            </a:r>
          </a:p>
        </p:txBody>
      </p:sp>
      <p:sp>
        <p:nvSpPr>
          <p:cNvPr id="5127" name="Text Placeholder 30"/>
          <p:cNvSpPr>
            <a:spLocks noGrp="1"/>
          </p:cNvSpPr>
          <p:nvPr>
            <p:ph type="body" sz="quarter" idx="23"/>
          </p:nvPr>
        </p:nvSpPr>
        <p:spPr bwMode="auto">
          <a:xfrm>
            <a:off x="20867193" y="7658994"/>
            <a:ext cx="942082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8" name="Text Placeholder 31"/>
          <p:cNvSpPr>
            <a:spLocks noGrp="1"/>
          </p:cNvSpPr>
          <p:nvPr>
            <p:ph type="body" sz="quarter" idx="24"/>
          </p:nvPr>
        </p:nvSpPr>
        <p:spPr bwMode="auto">
          <a:xfrm>
            <a:off x="20859750" y="6686498"/>
            <a:ext cx="942975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9" name="Text Placeholder 32"/>
          <p:cNvSpPr>
            <a:spLocks noGrp="1"/>
          </p:cNvSpPr>
          <p:nvPr>
            <p:ph type="body" sz="quarter" idx="25"/>
          </p:nvPr>
        </p:nvSpPr>
        <p:spPr bwMode="auto">
          <a:xfrm>
            <a:off x="30866953" y="668649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0" name="Text Placeholder 33"/>
          <p:cNvSpPr>
            <a:spLocks noGrp="1"/>
          </p:cNvSpPr>
          <p:nvPr>
            <p:ph type="body" sz="quarter" idx="26"/>
          </p:nvPr>
        </p:nvSpPr>
        <p:spPr bwMode="auto">
          <a:xfrm>
            <a:off x="30866953" y="7658994"/>
            <a:ext cx="9419333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1" name="Text Placeholder 34"/>
          <p:cNvSpPr>
            <a:spLocks noGrp="1"/>
          </p:cNvSpPr>
          <p:nvPr>
            <p:ph type="body" sz="quarter" idx="27"/>
          </p:nvPr>
        </p:nvSpPr>
        <p:spPr bwMode="auto">
          <a:xfrm>
            <a:off x="30861000" y="15154073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2" name="Text Placeholder 35"/>
          <p:cNvSpPr>
            <a:spLocks noGrp="1"/>
          </p:cNvSpPr>
          <p:nvPr>
            <p:ph type="body" sz="quarter" idx="28"/>
          </p:nvPr>
        </p:nvSpPr>
        <p:spPr bwMode="auto">
          <a:xfrm>
            <a:off x="30869930" y="16110942"/>
            <a:ext cx="9344918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3" name="Text Placeholder 36"/>
          <p:cNvSpPr>
            <a:spLocks noGrp="1"/>
          </p:cNvSpPr>
          <p:nvPr>
            <p:ph type="body" sz="quarter" idx="29"/>
          </p:nvPr>
        </p:nvSpPr>
        <p:spPr bwMode="auto">
          <a:xfrm>
            <a:off x="30866953" y="2509132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4" name="Text Placeholder 37"/>
          <p:cNvSpPr>
            <a:spLocks noGrp="1"/>
          </p:cNvSpPr>
          <p:nvPr>
            <p:ph type="body" sz="quarter" idx="30"/>
          </p:nvPr>
        </p:nvSpPr>
        <p:spPr bwMode="auto">
          <a:xfrm>
            <a:off x="30862489" y="26063080"/>
            <a:ext cx="942379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5" name="Text Placeholder 38"/>
          <p:cNvSpPr>
            <a:spLocks noGrp="1"/>
          </p:cNvSpPr>
          <p:nvPr>
            <p:ph type="body" sz="quarter" idx="96"/>
          </p:nvPr>
        </p:nvSpPr>
        <p:spPr bwMode="auto">
          <a:xfrm>
            <a:off x="848321" y="16054388"/>
            <a:ext cx="9428262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37" name="Text Placeholder 40"/>
          <p:cNvSpPr>
            <a:spLocks noGrp="1"/>
          </p:cNvSpPr>
          <p:nvPr>
            <p:ph type="body" sz="quarter" idx="150"/>
          </p:nvPr>
        </p:nvSpPr>
        <p:spPr bwMode="auto">
          <a:xfrm>
            <a:off x="5572125" y="4395193"/>
            <a:ext cx="29670375" cy="12010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38" name="Text Placeholder 41"/>
          <p:cNvSpPr>
            <a:spLocks noGrp="1"/>
          </p:cNvSpPr>
          <p:nvPr>
            <p:ph type="body" sz="quarter" idx="151"/>
          </p:nvPr>
        </p:nvSpPr>
        <p:spPr bwMode="auto">
          <a:xfrm>
            <a:off x="5572125" y="3195638"/>
            <a:ext cx="29670375" cy="1199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48320" y="7544396"/>
            <a:ext cx="12741176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46" name="Tex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864692" y="6675336"/>
            <a:ext cx="12724805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Text Placeholder 4"/>
          <p:cNvSpPr>
            <a:spLocks noGrp="1"/>
          </p:cNvSpPr>
          <p:nvPr>
            <p:ph type="body" sz="quarter" idx="19"/>
          </p:nvPr>
        </p:nvSpPr>
        <p:spPr bwMode="auto">
          <a:xfrm>
            <a:off x="864692" y="18073986"/>
            <a:ext cx="12742664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48" name="Text Placeholder 5"/>
          <p:cNvSpPr>
            <a:spLocks noGrp="1"/>
          </p:cNvSpPr>
          <p:nvPr>
            <p:ph type="body" sz="quarter" idx="20"/>
          </p:nvPr>
        </p:nvSpPr>
        <p:spPr bwMode="auto">
          <a:xfrm>
            <a:off x="882552" y="17182601"/>
            <a:ext cx="12724805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9" name="Text Placeholder 6"/>
          <p:cNvSpPr>
            <a:spLocks noGrp="1"/>
          </p:cNvSpPr>
          <p:nvPr>
            <p:ph type="body" sz="quarter" idx="21"/>
          </p:nvPr>
        </p:nvSpPr>
        <p:spPr bwMode="auto">
          <a:xfrm>
            <a:off x="14207133" y="21196400"/>
            <a:ext cx="1272331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50" name="Text Placeholder 7"/>
          <p:cNvSpPr>
            <a:spLocks noGrp="1"/>
          </p:cNvSpPr>
          <p:nvPr>
            <p:ph type="body" sz="quarter" idx="22"/>
          </p:nvPr>
        </p:nvSpPr>
        <p:spPr bwMode="auto">
          <a:xfrm>
            <a:off x="14207133" y="20305015"/>
            <a:ext cx="12723317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51" name="Text Placeholder 8"/>
          <p:cNvSpPr>
            <a:spLocks noGrp="1"/>
          </p:cNvSpPr>
          <p:nvPr>
            <p:ph type="body" sz="quarter" idx="23"/>
          </p:nvPr>
        </p:nvSpPr>
        <p:spPr bwMode="auto">
          <a:xfrm>
            <a:off x="14214575" y="7566721"/>
            <a:ext cx="12723316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52" name="Text Placeholder 9"/>
          <p:cNvSpPr>
            <a:spLocks noGrp="1"/>
          </p:cNvSpPr>
          <p:nvPr>
            <p:ph type="body" sz="quarter" idx="24"/>
          </p:nvPr>
        </p:nvSpPr>
        <p:spPr bwMode="auto">
          <a:xfrm>
            <a:off x="14207133" y="6675336"/>
            <a:ext cx="12730758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53" name="Text Placeholder 10"/>
          <p:cNvSpPr>
            <a:spLocks noGrp="1"/>
          </p:cNvSpPr>
          <p:nvPr>
            <p:ph type="body" sz="quarter" idx="25"/>
          </p:nvPr>
        </p:nvSpPr>
        <p:spPr bwMode="auto">
          <a:xfrm>
            <a:off x="27558505" y="6675336"/>
            <a:ext cx="12727781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54" name="Text Placeholder 11"/>
          <p:cNvSpPr>
            <a:spLocks noGrp="1"/>
          </p:cNvSpPr>
          <p:nvPr>
            <p:ph type="body" sz="quarter" idx="26"/>
          </p:nvPr>
        </p:nvSpPr>
        <p:spPr bwMode="auto">
          <a:xfrm>
            <a:off x="27558505" y="7566721"/>
            <a:ext cx="12727781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55" name="Text Placeholder 12"/>
          <p:cNvSpPr>
            <a:spLocks noGrp="1"/>
          </p:cNvSpPr>
          <p:nvPr>
            <p:ph type="body" sz="quarter" idx="27"/>
          </p:nvPr>
        </p:nvSpPr>
        <p:spPr bwMode="auto">
          <a:xfrm>
            <a:off x="27558505" y="17152091"/>
            <a:ext cx="12727781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56" name="Text Placeholder 13"/>
          <p:cNvSpPr>
            <a:spLocks noGrp="1"/>
          </p:cNvSpPr>
          <p:nvPr>
            <p:ph type="body" sz="quarter" idx="28"/>
          </p:nvPr>
        </p:nvSpPr>
        <p:spPr bwMode="auto">
          <a:xfrm>
            <a:off x="27554039" y="18044221"/>
            <a:ext cx="1273224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57" name="Text Placeholder 14"/>
          <p:cNvSpPr>
            <a:spLocks noGrp="1"/>
          </p:cNvSpPr>
          <p:nvPr>
            <p:ph type="body" sz="quarter" idx="29"/>
          </p:nvPr>
        </p:nvSpPr>
        <p:spPr bwMode="auto">
          <a:xfrm>
            <a:off x="27558505" y="25091328"/>
            <a:ext cx="12727781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58" name="Text Placeholder 15"/>
          <p:cNvSpPr>
            <a:spLocks noGrp="1"/>
          </p:cNvSpPr>
          <p:nvPr>
            <p:ph type="body" sz="quarter" idx="30"/>
          </p:nvPr>
        </p:nvSpPr>
        <p:spPr bwMode="auto">
          <a:xfrm>
            <a:off x="27558504" y="25982713"/>
            <a:ext cx="12732246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6159" name="Picture Placeholder 18"/>
          <p:cNvSpPr>
            <a:spLocks noGrp="1"/>
          </p:cNvSpPr>
          <p:nvPr>
            <p:ph type="pic" sz="quarter" idx="153"/>
          </p:nvPr>
        </p:nvSpPr>
        <p:spPr bwMode="auto">
          <a:xfrm>
            <a:off x="11462742" y="30225389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60" name="Picture Placeholder 19"/>
          <p:cNvSpPr>
            <a:spLocks noGrp="1"/>
          </p:cNvSpPr>
          <p:nvPr>
            <p:ph type="pic" sz="quarter" idx="154"/>
          </p:nvPr>
        </p:nvSpPr>
        <p:spPr bwMode="auto">
          <a:xfrm>
            <a:off x="4045148" y="30225389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61" name="Picture Placeholder 20"/>
          <p:cNvSpPr>
            <a:spLocks noGrp="1"/>
          </p:cNvSpPr>
          <p:nvPr>
            <p:ph type="pic" sz="quarter" idx="155"/>
          </p:nvPr>
        </p:nvSpPr>
        <p:spPr bwMode="auto">
          <a:xfrm>
            <a:off x="26297930" y="30225389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62" name="Picture Placeholder 21"/>
          <p:cNvSpPr>
            <a:spLocks noGrp="1"/>
          </p:cNvSpPr>
          <p:nvPr>
            <p:ph type="pic" sz="quarter" idx="156"/>
          </p:nvPr>
        </p:nvSpPr>
        <p:spPr bwMode="auto">
          <a:xfrm>
            <a:off x="18880336" y="30225389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5" y="1802606"/>
            <a:ext cx="29670375" cy="1357313"/>
          </a:xfrm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0"/>
          </p:nvPr>
        </p:nvSpPr>
        <p:spPr>
          <a:xfrm>
            <a:off x="5572125" y="4395193"/>
            <a:ext cx="29670375" cy="1201043"/>
          </a:xfrm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6165" name="Text Placeholder 17"/>
          <p:cNvSpPr>
            <a:spLocks noGrp="1"/>
          </p:cNvSpPr>
          <p:nvPr>
            <p:ph type="body" sz="quarter" idx="151"/>
          </p:nvPr>
        </p:nvSpPr>
        <p:spPr bwMode="auto">
          <a:xfrm>
            <a:off x="5572125" y="3195638"/>
            <a:ext cx="29670375" cy="1199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67" name="Picture Placeholder 22"/>
          <p:cNvSpPr>
            <a:spLocks noGrp="1"/>
          </p:cNvSpPr>
          <p:nvPr>
            <p:ph type="pic" sz="quarter" idx="152"/>
          </p:nvPr>
        </p:nvSpPr>
        <p:spPr bwMode="auto">
          <a:xfrm>
            <a:off x="33715523" y="30225389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52"/>
          <p:cNvSpPr>
            <a:spLocks noGrp="1"/>
          </p:cNvSpPr>
          <p:nvPr>
            <p:ph type="title"/>
          </p:nvPr>
        </p:nvSpPr>
        <p:spPr bwMode="auto">
          <a:xfrm>
            <a:off x="5572125" y="1802606"/>
            <a:ext cx="29670375" cy="135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70" name="Text Placeholder 69"/>
          <p:cNvSpPr>
            <a:spLocks noGrp="1"/>
          </p:cNvSpPr>
          <p:nvPr>
            <p:ph type="body" sz="quarter" idx="150"/>
          </p:nvPr>
        </p:nvSpPr>
        <p:spPr bwMode="auto">
          <a:xfrm>
            <a:off x="5572125" y="4395193"/>
            <a:ext cx="29670375" cy="12010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1" name="Text Placeholder 70"/>
          <p:cNvSpPr>
            <a:spLocks noGrp="1"/>
          </p:cNvSpPr>
          <p:nvPr>
            <p:ph type="body" sz="quarter" idx="151"/>
          </p:nvPr>
        </p:nvSpPr>
        <p:spPr bwMode="auto">
          <a:xfrm>
            <a:off x="5572125" y="3195638"/>
            <a:ext cx="29670375" cy="1199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72" name="Picture Placeholder 71"/>
          <p:cNvSpPr>
            <a:spLocks noGrp="1"/>
          </p:cNvSpPr>
          <p:nvPr>
            <p:ph type="pic" sz="quarter" idx="152"/>
          </p:nvPr>
        </p:nvSpPr>
        <p:spPr bwMode="auto">
          <a:xfrm>
            <a:off x="36127291" y="2481262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74" name="Picture Placeholder 73"/>
          <p:cNvSpPr>
            <a:spLocks noGrp="1"/>
          </p:cNvSpPr>
          <p:nvPr>
            <p:ph type="pic" sz="quarter" idx="154"/>
          </p:nvPr>
        </p:nvSpPr>
        <p:spPr bwMode="auto">
          <a:xfrm>
            <a:off x="1686959" y="2481262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177" name="Text Placeholder 53"/>
          <p:cNvSpPr>
            <a:spLocks noGrp="1"/>
          </p:cNvSpPr>
          <p:nvPr>
            <p:ph type="body" sz="quarter" idx="10"/>
          </p:nvPr>
        </p:nvSpPr>
        <p:spPr bwMode="auto">
          <a:xfrm>
            <a:off x="848321" y="7590533"/>
            <a:ext cx="9428262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78" name="Text Placeholder 54"/>
          <p:cNvSpPr>
            <a:spLocks noGrp="1"/>
          </p:cNvSpPr>
          <p:nvPr>
            <p:ph type="body" sz="quarter" idx="11"/>
          </p:nvPr>
        </p:nvSpPr>
        <p:spPr bwMode="auto">
          <a:xfrm>
            <a:off x="864693" y="6665662"/>
            <a:ext cx="942082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79" name="Text Placeholder 55"/>
          <p:cNvSpPr>
            <a:spLocks noGrp="1"/>
          </p:cNvSpPr>
          <p:nvPr>
            <p:ph type="body" sz="quarter" idx="19"/>
          </p:nvPr>
        </p:nvSpPr>
        <p:spPr bwMode="auto">
          <a:xfrm>
            <a:off x="846833" y="15429310"/>
            <a:ext cx="942975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80" name="Text Placeholder 56"/>
          <p:cNvSpPr>
            <a:spLocks noGrp="1"/>
          </p:cNvSpPr>
          <p:nvPr>
            <p:ph type="body" sz="quarter" idx="20"/>
          </p:nvPr>
        </p:nvSpPr>
        <p:spPr bwMode="auto">
          <a:xfrm>
            <a:off x="864692" y="14521554"/>
            <a:ext cx="9422308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81" name="Text Placeholder 57"/>
          <p:cNvSpPr>
            <a:spLocks noGrp="1"/>
          </p:cNvSpPr>
          <p:nvPr>
            <p:ph type="body" sz="quarter" idx="21"/>
          </p:nvPr>
        </p:nvSpPr>
        <p:spPr bwMode="auto">
          <a:xfrm>
            <a:off x="10934403" y="7590533"/>
            <a:ext cx="1923157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82" name="Text Placeholder 58"/>
          <p:cNvSpPr>
            <a:spLocks noGrp="1"/>
          </p:cNvSpPr>
          <p:nvPr>
            <p:ph type="body" sz="quarter" idx="22"/>
          </p:nvPr>
        </p:nvSpPr>
        <p:spPr bwMode="auto">
          <a:xfrm>
            <a:off x="10898684" y="6665662"/>
            <a:ext cx="1928366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en-US" altLang="en-US"/>
              <a:t>                  </a:t>
            </a:r>
          </a:p>
        </p:txBody>
      </p:sp>
      <p:sp>
        <p:nvSpPr>
          <p:cNvPr id="7183" name="Text Placeholder 59"/>
          <p:cNvSpPr>
            <a:spLocks noGrp="1"/>
          </p:cNvSpPr>
          <p:nvPr>
            <p:ph type="body" sz="quarter" idx="23"/>
          </p:nvPr>
        </p:nvSpPr>
        <p:spPr bwMode="auto">
          <a:xfrm>
            <a:off x="10934403" y="15429310"/>
            <a:ext cx="1928366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84" name="Text Placeholder 60"/>
          <p:cNvSpPr>
            <a:spLocks noGrp="1"/>
          </p:cNvSpPr>
          <p:nvPr>
            <p:ph type="body" sz="quarter" idx="24"/>
          </p:nvPr>
        </p:nvSpPr>
        <p:spPr bwMode="auto">
          <a:xfrm>
            <a:off x="10934403" y="14522298"/>
            <a:ext cx="19247941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85" name="Text Placeholder 61"/>
          <p:cNvSpPr>
            <a:spLocks noGrp="1"/>
          </p:cNvSpPr>
          <p:nvPr>
            <p:ph type="body" sz="quarter" idx="25"/>
          </p:nvPr>
        </p:nvSpPr>
        <p:spPr bwMode="auto">
          <a:xfrm>
            <a:off x="10934403" y="23053126"/>
            <a:ext cx="1923157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86" name="Text Placeholder 62"/>
          <p:cNvSpPr>
            <a:spLocks noGrp="1"/>
          </p:cNvSpPr>
          <p:nvPr>
            <p:ph type="body" sz="quarter" idx="26"/>
          </p:nvPr>
        </p:nvSpPr>
        <p:spPr bwMode="auto">
          <a:xfrm>
            <a:off x="10898684" y="23961627"/>
            <a:ext cx="1928366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87" name="Text Placeholder 63"/>
          <p:cNvSpPr>
            <a:spLocks noGrp="1"/>
          </p:cNvSpPr>
          <p:nvPr>
            <p:ph type="body" sz="quarter" idx="27"/>
          </p:nvPr>
        </p:nvSpPr>
        <p:spPr bwMode="auto">
          <a:xfrm>
            <a:off x="30861000" y="6665662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88" name="Text Placeholder 64"/>
          <p:cNvSpPr>
            <a:spLocks noGrp="1"/>
          </p:cNvSpPr>
          <p:nvPr>
            <p:ph type="body" sz="quarter" idx="28"/>
          </p:nvPr>
        </p:nvSpPr>
        <p:spPr bwMode="auto">
          <a:xfrm>
            <a:off x="30880349" y="7590533"/>
            <a:ext cx="9341941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89" name="Text Placeholder 65"/>
          <p:cNvSpPr>
            <a:spLocks noGrp="1"/>
          </p:cNvSpPr>
          <p:nvPr>
            <p:ph type="body" sz="quarter" idx="29"/>
          </p:nvPr>
        </p:nvSpPr>
        <p:spPr bwMode="auto">
          <a:xfrm>
            <a:off x="30866953" y="2307693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90" name="Text Placeholder 66"/>
          <p:cNvSpPr>
            <a:spLocks noGrp="1"/>
          </p:cNvSpPr>
          <p:nvPr>
            <p:ph type="body" sz="quarter" idx="30"/>
          </p:nvPr>
        </p:nvSpPr>
        <p:spPr bwMode="auto">
          <a:xfrm>
            <a:off x="30866953" y="23961627"/>
            <a:ext cx="942379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7191" name="Text Placeholder 76"/>
          <p:cNvSpPr>
            <a:spLocks noGrp="1"/>
          </p:cNvSpPr>
          <p:nvPr>
            <p:ph type="body" sz="quarter" idx="157"/>
          </p:nvPr>
        </p:nvSpPr>
        <p:spPr bwMode="auto">
          <a:xfrm>
            <a:off x="30866953" y="1452229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92" name="Text Placeholder 77"/>
          <p:cNvSpPr>
            <a:spLocks noGrp="1"/>
          </p:cNvSpPr>
          <p:nvPr>
            <p:ph type="body" sz="quarter" idx="158"/>
          </p:nvPr>
        </p:nvSpPr>
        <p:spPr bwMode="auto">
          <a:xfrm>
            <a:off x="30866953" y="15429310"/>
            <a:ext cx="942379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Placeholder 54"/>
          <p:cNvSpPr>
            <a:spLocks noGrp="1"/>
          </p:cNvSpPr>
          <p:nvPr>
            <p:ph type="body" sz="quarter" idx="10"/>
          </p:nvPr>
        </p:nvSpPr>
        <p:spPr bwMode="auto">
          <a:xfrm>
            <a:off x="848321" y="7599463"/>
            <a:ext cx="9428262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194" name="Text Placeholder 55"/>
          <p:cNvSpPr>
            <a:spLocks noGrp="1"/>
          </p:cNvSpPr>
          <p:nvPr>
            <p:ph type="body" sz="quarter" idx="11"/>
          </p:nvPr>
        </p:nvSpPr>
        <p:spPr bwMode="auto">
          <a:xfrm>
            <a:off x="864693" y="6689474"/>
            <a:ext cx="942082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195" name="Text Placeholder 56"/>
          <p:cNvSpPr>
            <a:spLocks noGrp="1"/>
          </p:cNvSpPr>
          <p:nvPr>
            <p:ph type="body" sz="quarter" idx="19"/>
          </p:nvPr>
        </p:nvSpPr>
        <p:spPr bwMode="auto">
          <a:xfrm>
            <a:off x="846833" y="15375731"/>
            <a:ext cx="942975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196" name="Text Placeholder 57"/>
          <p:cNvSpPr>
            <a:spLocks noGrp="1"/>
          </p:cNvSpPr>
          <p:nvPr>
            <p:ph type="body" sz="quarter" idx="20"/>
          </p:nvPr>
        </p:nvSpPr>
        <p:spPr bwMode="auto">
          <a:xfrm>
            <a:off x="864692" y="14521554"/>
            <a:ext cx="9422308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7" name="Text Placeholder 58"/>
          <p:cNvSpPr>
            <a:spLocks noGrp="1"/>
          </p:cNvSpPr>
          <p:nvPr>
            <p:ph type="body" sz="quarter" idx="21"/>
          </p:nvPr>
        </p:nvSpPr>
        <p:spPr bwMode="auto">
          <a:xfrm>
            <a:off x="10934403" y="7599463"/>
            <a:ext cx="1928366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 dirty="0"/>
          </a:p>
        </p:txBody>
      </p:sp>
      <p:sp>
        <p:nvSpPr>
          <p:cNvPr id="8198" name="Text Placeholder 59"/>
          <p:cNvSpPr>
            <a:spLocks noGrp="1"/>
          </p:cNvSpPr>
          <p:nvPr>
            <p:ph type="body" sz="quarter" idx="22"/>
          </p:nvPr>
        </p:nvSpPr>
        <p:spPr bwMode="auto">
          <a:xfrm>
            <a:off x="10934403" y="6689474"/>
            <a:ext cx="1928366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9" name="Text Placeholder 60"/>
          <p:cNvSpPr>
            <a:spLocks noGrp="1"/>
          </p:cNvSpPr>
          <p:nvPr>
            <p:ph type="body" sz="quarter" idx="23"/>
          </p:nvPr>
        </p:nvSpPr>
        <p:spPr bwMode="auto">
          <a:xfrm>
            <a:off x="10934403" y="15375731"/>
            <a:ext cx="1928366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200" name="Text Placeholder 61"/>
          <p:cNvSpPr>
            <a:spLocks noGrp="1"/>
          </p:cNvSpPr>
          <p:nvPr>
            <p:ph type="body" sz="quarter" idx="24"/>
          </p:nvPr>
        </p:nvSpPr>
        <p:spPr bwMode="auto">
          <a:xfrm>
            <a:off x="10934403" y="14522298"/>
            <a:ext cx="1928366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01" name="Text Placeholder 62"/>
          <p:cNvSpPr>
            <a:spLocks noGrp="1"/>
          </p:cNvSpPr>
          <p:nvPr>
            <p:ph type="body" sz="quarter" idx="25"/>
          </p:nvPr>
        </p:nvSpPr>
        <p:spPr bwMode="auto">
          <a:xfrm>
            <a:off x="10934403" y="23053126"/>
            <a:ext cx="19283660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02" name="Text Placeholder 63"/>
          <p:cNvSpPr>
            <a:spLocks noGrp="1"/>
          </p:cNvSpPr>
          <p:nvPr>
            <p:ph type="body" sz="quarter" idx="26"/>
          </p:nvPr>
        </p:nvSpPr>
        <p:spPr bwMode="auto">
          <a:xfrm>
            <a:off x="10934403" y="23961627"/>
            <a:ext cx="19283660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203" name="Text Placeholder 64"/>
          <p:cNvSpPr>
            <a:spLocks noGrp="1"/>
          </p:cNvSpPr>
          <p:nvPr>
            <p:ph type="body" sz="quarter" idx="27"/>
          </p:nvPr>
        </p:nvSpPr>
        <p:spPr bwMode="auto">
          <a:xfrm>
            <a:off x="30861000" y="6689474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04" name="Text Placeholder 65"/>
          <p:cNvSpPr>
            <a:spLocks noGrp="1"/>
          </p:cNvSpPr>
          <p:nvPr>
            <p:ph type="body" sz="quarter" idx="28"/>
          </p:nvPr>
        </p:nvSpPr>
        <p:spPr bwMode="auto">
          <a:xfrm>
            <a:off x="30880349" y="7599463"/>
            <a:ext cx="9341941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205" name="Text Placeholder 66"/>
          <p:cNvSpPr>
            <a:spLocks noGrp="1"/>
          </p:cNvSpPr>
          <p:nvPr>
            <p:ph type="body" sz="quarter" idx="29"/>
          </p:nvPr>
        </p:nvSpPr>
        <p:spPr bwMode="auto">
          <a:xfrm>
            <a:off x="30866953" y="2307693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06" name="Text Placeholder 67"/>
          <p:cNvSpPr>
            <a:spLocks noGrp="1"/>
          </p:cNvSpPr>
          <p:nvPr>
            <p:ph type="body" sz="quarter" idx="30"/>
          </p:nvPr>
        </p:nvSpPr>
        <p:spPr bwMode="auto">
          <a:xfrm>
            <a:off x="30866953" y="23961627"/>
            <a:ext cx="942379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207" name="Picture Placeholder 71"/>
          <p:cNvSpPr>
            <a:spLocks noGrp="1"/>
          </p:cNvSpPr>
          <p:nvPr>
            <p:ph type="pic" sz="quarter" idx="152"/>
          </p:nvPr>
        </p:nvSpPr>
        <p:spPr bwMode="auto">
          <a:xfrm>
            <a:off x="36654143" y="2674935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209" name="Picture Placeholder 73"/>
          <p:cNvSpPr>
            <a:spLocks noGrp="1"/>
          </p:cNvSpPr>
          <p:nvPr>
            <p:ph type="pic" sz="quarter" idx="154"/>
          </p:nvPr>
        </p:nvSpPr>
        <p:spPr bwMode="auto">
          <a:xfrm>
            <a:off x="1160107" y="2481262"/>
            <a:ext cx="3000375" cy="214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212" name="Text Placeholder 76"/>
          <p:cNvSpPr>
            <a:spLocks noGrp="1"/>
          </p:cNvSpPr>
          <p:nvPr>
            <p:ph type="body" sz="quarter" idx="157"/>
          </p:nvPr>
        </p:nvSpPr>
        <p:spPr bwMode="auto">
          <a:xfrm>
            <a:off x="30866953" y="14522298"/>
            <a:ext cx="9419333" cy="90319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13" name="Text Placeholder 77"/>
          <p:cNvSpPr>
            <a:spLocks noGrp="1"/>
          </p:cNvSpPr>
          <p:nvPr>
            <p:ph type="body" sz="quarter" idx="158"/>
          </p:nvPr>
        </p:nvSpPr>
        <p:spPr bwMode="auto">
          <a:xfrm>
            <a:off x="30866953" y="15406986"/>
            <a:ext cx="9423797" cy="8078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marL="319981" indent="-319981"/>
            <a:endParaRPr lang="en-US" altLang="en-US"/>
          </a:p>
        </p:txBody>
      </p:sp>
      <p:sp>
        <p:nvSpPr>
          <p:cNvPr id="8214" name="Title 53"/>
          <p:cNvSpPr>
            <a:spLocks noGrp="1"/>
          </p:cNvSpPr>
          <p:nvPr>
            <p:ph type="title"/>
          </p:nvPr>
        </p:nvSpPr>
        <p:spPr bwMode="auto">
          <a:xfrm>
            <a:off x="5572125" y="1802606"/>
            <a:ext cx="29670375" cy="135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215" name="Text Placeholder 69"/>
          <p:cNvSpPr>
            <a:spLocks noGrp="1"/>
          </p:cNvSpPr>
          <p:nvPr>
            <p:ph type="body" sz="quarter" idx="150"/>
          </p:nvPr>
        </p:nvSpPr>
        <p:spPr bwMode="auto">
          <a:xfrm>
            <a:off x="5572125" y="4395193"/>
            <a:ext cx="29670375" cy="12010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216" name="Text Placeholder 70"/>
          <p:cNvSpPr>
            <a:spLocks noGrp="1"/>
          </p:cNvSpPr>
          <p:nvPr>
            <p:ph type="body" sz="quarter" idx="151"/>
          </p:nvPr>
        </p:nvSpPr>
        <p:spPr bwMode="auto">
          <a:xfrm>
            <a:off x="5572125" y="3195638"/>
            <a:ext cx="29670375" cy="1199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3" rIns="85725" bIns="42863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BNL_Poster_H_48x36_Template_white">
  <a:themeElements>
    <a:clrScheme name="New LBNL">
      <a:dk1>
        <a:srgbClr val="003366"/>
      </a:dk1>
      <a:lt1>
        <a:srgbClr val="FFFFFF"/>
      </a:lt1>
      <a:dk2>
        <a:srgbClr val="003366"/>
      </a:dk2>
      <a:lt2>
        <a:srgbClr val="CCCCCC"/>
      </a:lt2>
      <a:accent1>
        <a:srgbClr val="648CAA"/>
      </a:accent1>
      <a:accent2>
        <a:srgbClr val="818181"/>
      </a:accent2>
      <a:accent3>
        <a:srgbClr val="DAEDEF"/>
      </a:accent3>
      <a:accent4>
        <a:srgbClr val="2C5993"/>
      </a:accent4>
      <a:accent5>
        <a:srgbClr val="D3691B"/>
      </a:accent5>
      <a:accent6>
        <a:srgbClr val="009999"/>
      </a:accent6>
      <a:hlink>
        <a:srgbClr val="333399"/>
      </a:hlink>
      <a:folHlink>
        <a:srgbClr val="6633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182880" tIns="228600" rIns="182880" bIns="228600" rtlCol="0">
        <a:spAutoFit/>
      </a:bodyPr>
      <a:lstStyle>
        <a:defPPr>
          <a:spcBef>
            <a:spcPts val="576"/>
          </a:spcBef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BNL - 3 Columns">
  <a:themeElements>
    <a:clrScheme name="LBNL_Poster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3399CC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BNL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BNL - 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LBNL_Poster_H_48x36_Template_white (1)</Template>
  <TotalTime>61</TotalTime>
  <Words>3</Words>
  <Application>Microsoft Office PowerPoint</Application>
  <PresentationFormat>Custom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LBNL_Poster_H_48x36_Template_white</vt:lpstr>
      <vt:lpstr>LBNL - 3 Columns</vt:lpstr>
      <vt:lpstr>LBNL - Wide Center</vt:lpstr>
      <vt:lpstr>LBNL - Right Highlight</vt:lpstr>
      <vt:lpstr>PowerPoint Presentation</vt:lpstr>
      <vt:lpstr>PowerPoint Presentation</vt:lpstr>
      <vt:lpstr>PowerPoint Presentation</vt:lpstr>
      <vt:lpstr>PowerPoint Presentation</vt:lpstr>
    </vt:vector>
  </TitlesOfParts>
  <Company>Department of the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Quinn, Nigel W</dc:creator>
  <dc:description>This template is the property of PosterPresentations.com. Call us if you need help with this poster template._x000d_
1-866-649-3004           _x000d_
 (c)PosterPresentations.com</dc:description>
  <cp:lastModifiedBy>Millonig,Sarah</cp:lastModifiedBy>
  <cp:revision>12</cp:revision>
  <dcterms:created xsi:type="dcterms:W3CDTF">2018-02-26T02:58:43Z</dcterms:created>
  <dcterms:modified xsi:type="dcterms:W3CDTF">2019-11-11T20:07:06Z</dcterms:modified>
</cp:coreProperties>
</file>